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90" r:id="rId5"/>
    <p:sldId id="294" r:id="rId6"/>
    <p:sldId id="291" r:id="rId7"/>
    <p:sldId id="288" r:id="rId8"/>
    <p:sldId id="282" r:id="rId9"/>
    <p:sldId id="281" r:id="rId10"/>
    <p:sldId id="292" r:id="rId11"/>
    <p:sldId id="283" r:id="rId12"/>
    <p:sldId id="293" r:id="rId13"/>
    <p:sldId id="287" r:id="rId14"/>
    <p:sldId id="286" r:id="rId15"/>
    <p:sldId id="295" r:id="rId16"/>
    <p:sldId id="284" r:id="rId17"/>
    <p:sldId id="279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69" d="100"/>
          <a:sy n="69" d="100"/>
        </p:scale>
        <p:origin x="-15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</a:t>
            </a:r>
          </a:p>
        </c:rich>
      </c:tx>
      <c:layout>
        <c:manualLayout>
          <c:xMode val="edge"/>
          <c:yMode val="edge"/>
          <c:x val="0.4864622250087593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сотрудники ДОУ</c:v>
                </c:pt>
              </c:strCache>
            </c:strRef>
          </c:tx>
          <c:explosion val="2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1"/>
            <c:bubble3D val="0"/>
            <c:explosion val="34"/>
          </c:dPt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85.2</c:v>
                </c:pt>
                <c:pt idx="1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334538100770192"/>
          <c:y val="0.62683265943108479"/>
          <c:w val="0.24011617400283969"/>
          <c:h val="0.1962040555741341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FC6634-DA39-42CB-A3EB-EBF092FD9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36ED8-DAC9-488A-9C35-38F770871A7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D813F-E563-4B65-B23F-60208B18BC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B52F0-7890-484F-93CE-C673FDBEBBB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733800"/>
            <a:ext cx="3886200" cy="13906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сотрудников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4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МАДОУ «Детский сад № 75» г. Чебоксары</a:t>
            </a:r>
          </a:p>
        </p:txBody>
      </p:sp>
      <p:pic>
        <p:nvPicPr>
          <p:cNvPr id="3076" name="Picture 5" descr="http://gazeta2x2.ru/wp-content/uploads/2016/03/zdorovy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1341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762000"/>
          </a:xfrm>
        </p:spPr>
        <p:txBody>
          <a:bodyPr/>
          <a:lstStyle/>
          <a:p>
            <a:pPr algn="ctr"/>
            <a:r>
              <a:rPr lang="ru-RU" sz="2000" b="1" smtClean="0"/>
              <a:t>ПОДДЕРЖАНИЕ БЛАГОПРИЯТНОГО СОЦИАЛЬНО-ПСИХОЛОГИЧЕСКОГО КЛИМАТА В КОЛЛЕКТИВЕ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2291" name="AutoShape 2" descr="https://apf.mail.ru/cgi-bin/readmsg/IMG_20161115_134346.jpg?id=14792200670000000993%3B0%3B6&amp;x-email=cheb-dosh75%40mail.ru&amp;exif=1&amp;bs=4563&amp;bl=135181&amp;ct=image%2Fjpeg&amp;cn=IMG_20161115_134346.jpg&amp;cte=binary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AutoShape 4" descr="https://apf.mail.ru/cgi-bin/readmsg/IMG_20161115_134346.jpg?id=14792200670000000993%3B0%3B6&amp;x-email=cheb-dosh75%40mail.ru&amp;exif=1&amp;bs=4563&amp;bl=135181&amp;ct=image%2Fjpeg&amp;cn=IMG_20161115_134346.jpg&amp;cte=binary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AutoShape 6" descr="https://apf.mail.ru/cgi-bin/readmsg/IMG_20161115_134346.jpg?id=14792200670000000993%3B0%3B6&amp;x-email=cheb-dosh75%40mail.ru&amp;exif=1&amp;bs=4563&amp;bl=135181&amp;ct=image%2Fjpeg&amp;cn=IMG_20161115_134346.jpg&amp;cte=binary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AutoShape 8" descr="https://apf.mail.ru/cgi-bin/readmsg/IMG_20161115_134346.jpg?id=14792200670000000993%3B0%3B6&amp;x-email=cheb-dosh75%40mail.ru&amp;exif=1&amp;bs=4563&amp;bl=135181&amp;ct=image%2Fjpeg&amp;cn=IMG_20161115_134346.jpg&amp;cte=binary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876800" cy="3276600"/>
          </a:xfrm>
          <a:prstGeom prst="round2DiagRect">
            <a:avLst>
              <a:gd name="adj1" fmla="val 2892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57200" y="7620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В штате ДОУ работает 2 педагога-психолога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533400" y="1524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Ведется работа по профилактике профессионального выгорания и создания благоприятного психологического климата в коллективе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391400" cy="552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Заголовок 7"/>
          <p:cNvSpPr>
            <a:spLocks noGrp="1"/>
          </p:cNvSpPr>
          <p:nvPr>
            <p:ph type="title"/>
          </p:nvPr>
        </p:nvSpPr>
        <p:spPr>
          <a:xfrm>
            <a:off x="457200" y="609600"/>
            <a:ext cx="7315200" cy="457200"/>
          </a:xfrm>
        </p:spPr>
        <p:txBody>
          <a:bodyPr/>
          <a:lstStyle/>
          <a:p>
            <a:r>
              <a:rPr lang="ru-RU" sz="2800" b="1" smtClean="0"/>
              <a:t>Несколько советов борьбы со стрессом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10969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ДОУ – активный участник мероприятий разного уровня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4009159"/>
            <a:ext cx="3581400" cy="284884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4292600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7" name="Picture 7" descr="http://chebds75.ucoz.ru/obchee/novosti/2015-2016/1maja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84600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9" name="Picture 9" descr="http://chebds75.ucoz.ru/obchee/novosti/2016-2017/IMG_27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33800"/>
            <a:ext cx="4399099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Имеются условия для двигательной активности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71600" y="15240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2 музыкальных зала, физкультурный зал и спортивная площадки</a:t>
            </a:r>
          </a:p>
        </p:txBody>
      </p:sp>
      <p:pic>
        <p:nvPicPr>
          <p:cNvPr id="32772" name="Picture 4" descr="http://chebds75.ucoz.ru/75/specialist/fizo/2015-2016/IMG_2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2819400" cy="210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chebds75.ucoz.ru/149/Gruppi/Neposeda/IMG_5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657600"/>
            <a:ext cx="2630847" cy="2883409"/>
          </a:xfrm>
          <a:prstGeom prst="snip2DiagRect">
            <a:avLst>
              <a:gd name="adj1" fmla="val 2527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6" name="Picture 8" descr="http://chebds75.ucoz.ru/obchee/novosti/2015-2016/ipdn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895600" cy="2171700"/>
          </a:xfrm>
          <a:prstGeom prst="snip2DiagRect">
            <a:avLst>
              <a:gd name="adj1" fmla="val 209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772400" cy="10969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комплексы производственной гимнастики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324600" cy="3942608"/>
          </a:xfrm>
          <a:prstGeom prst="roundRect">
            <a:avLst>
              <a:gd name="adj" fmla="val 142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791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8959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38400" y="304800"/>
            <a:ext cx="1371600" cy="307975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Комплекс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3581400"/>
            <a:ext cx="1371600" cy="307975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Комплекс 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Полезная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5558"/>
            <a:ext cx="5562600" cy="641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0"/>
            <a:ext cx="563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ЗОЖ сотрудников ДОУ</a:t>
            </a:r>
          </a:p>
        </p:txBody>
      </p:sp>
      <p:pic>
        <p:nvPicPr>
          <p:cNvPr id="19460" name="Picture 5" descr="http://gazeta2x2.ru/wp-content/uploads/2016/03/zdorovy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5867400"/>
            <a:ext cx="1089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67000"/>
            <a:ext cx="6019800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Охрана жизни и здоровья людей, раннее выявление и предупреждение заболеваний – важнейшая на сегодняшний день задача.</a:t>
            </a:r>
          </a:p>
          <a:p>
            <a:pPr algn="r">
              <a:defRPr/>
            </a:pP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М. В. Игнатьев,</a:t>
            </a:r>
            <a:b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Глава Чувашской Республики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0" y="685800"/>
            <a:ext cx="2616200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667000" cy="340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514600"/>
            <a:ext cx="56388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Создание «Профиля здоровья предприятия» - это новое для нас направление. Здесь многое зависит от руководителя, который на личном примере должен показывать как вести</a:t>
            </a:r>
            <a:b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здоровый образ жизни. Задачи поставлены, и мы будем их выполнять.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ru-RU" sz="1800" b="1" i="1" dirty="0">
                <a:solidFill>
                  <a:schemeClr val="bg1">
                    <a:lumMod val="95000"/>
                  </a:schemeClr>
                </a:solidFill>
              </a:rPr>
              <a:t>А. В. Самойлова,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b="1" i="1" dirty="0">
                <a:solidFill>
                  <a:schemeClr val="bg1">
                    <a:lumMod val="95000"/>
                  </a:schemeClr>
                </a:solidFill>
              </a:rPr>
              <a:t>министр</a:t>
            </a:r>
          </a:p>
          <a:p>
            <a:pPr algn="r">
              <a:defRPr/>
            </a:pPr>
            <a:r>
              <a:rPr lang="ru-RU" sz="1800" b="1" i="1" dirty="0">
                <a:solidFill>
                  <a:schemeClr val="bg1">
                    <a:lumMod val="95000"/>
                  </a:schemeClr>
                </a:solidFill>
              </a:rPr>
              <a:t>Здравоохранения Чувашии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pPr algn="ctr"/>
            <a:r>
              <a:rPr lang="ru-RU" smtClean="0"/>
              <a:t>МАДОУ «Детский сад № 75»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177391" cy="3200400"/>
          </a:xfrm>
          <a:prstGeom prst="roundRect">
            <a:avLst>
              <a:gd name="adj" fmla="val 330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4057978" cy="3124200"/>
          </a:xfrm>
          <a:prstGeom prst="roundRect">
            <a:avLst>
              <a:gd name="adj" fmla="val 24904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6931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 состоит из 2-х корпусов: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91200" y="3200400"/>
            <a:ext cx="2819400" cy="1066800"/>
          </a:xfrm>
        </p:spPr>
        <p:txBody>
          <a:bodyPr/>
          <a:lstStyle/>
          <a:p>
            <a:r>
              <a:rPr lang="ru-RU" sz="2400" smtClean="0"/>
              <a:t>Всего: 93 чел.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2" name="Picture 5" descr="http://gazeta2x2.ru/wp-content/uploads/2016/03/zdorovy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295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534400" cy="715962"/>
          </a:xfrm>
        </p:spPr>
        <p:txBody>
          <a:bodyPr/>
          <a:lstStyle/>
          <a:p>
            <a:r>
              <a:rPr lang="ru-RU" sz="4000" smtClean="0"/>
              <a:t>Имеется 2 медицинских кабинета</a:t>
            </a:r>
          </a:p>
        </p:txBody>
      </p:sp>
      <p:pic>
        <p:nvPicPr>
          <p:cNvPr id="8195" name="Picture 2" descr="http://ds149.ucoz.ru/_si/0/23591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chebds75.ucoz.ru/obchee/novosti/2016-2017/1.dsc_med.k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3448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800600"/>
            <a:ext cx="4572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сотрудники ДОУ проходят медицинский осмотр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838"/>
            <a:ext cx="8382000" cy="715962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ДОУ обеспечены горячим питанием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354">
            <a:off x="4464050" y="1738313"/>
            <a:ext cx="3424238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 descr="C:\Users\sad75\Documents\9.питание дети\2.комиссии и проверки\2016 ноябрь\отчет о результатах проверки дс\75\75 к 1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30510">
            <a:off x="-3174" y="2044700"/>
            <a:ext cx="440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857875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533400" y="0"/>
            <a:ext cx="7315200" cy="715963"/>
          </a:xfrm>
        </p:spPr>
        <p:txBody>
          <a:bodyPr/>
          <a:lstStyle/>
          <a:p>
            <a:pPr algn="ctr"/>
            <a:r>
              <a:rPr lang="ru-RU" smtClean="0"/>
              <a:t>Пирамида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0"/>
            <a:ext cx="61912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164</Words>
  <Application>Microsoft Office PowerPoint</Application>
  <PresentationFormat>Экран (4:3)</PresentationFormat>
  <Paragraphs>30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powerpoint-template-24</vt:lpstr>
      <vt:lpstr>Профиль здоровья сотрудников</vt:lpstr>
      <vt:lpstr>Презентация PowerPoint</vt:lpstr>
      <vt:lpstr>Презентация PowerPoint</vt:lpstr>
      <vt:lpstr>МАДОУ «Детский сад № 75»</vt:lpstr>
      <vt:lpstr>Всего: 93 чел.</vt:lpstr>
      <vt:lpstr>Имеется 2 медицинских кабинета</vt:lpstr>
      <vt:lpstr>Сотрудники ДОУ обеспечены горячим питанием </vt:lpstr>
      <vt:lpstr>Пирамида питания</vt:lpstr>
      <vt:lpstr>Презентация PowerPoint</vt:lpstr>
      <vt:lpstr>ПОДДЕРЖАНИЕ БЛАГОПРИЯТНОГО СОЦИАЛЬНО-ПСИХОЛОГИЧЕСКОГО КЛИМАТА В КОЛЛЕКТИВЕ </vt:lpstr>
      <vt:lpstr>Несколько советов борьбы со стрессом </vt:lpstr>
      <vt:lpstr>Коллектив ДОУ – активный участник мероприятий разного уровня</vt:lpstr>
      <vt:lpstr>Имеются условия для двигательной активности</vt:lpstr>
      <vt:lpstr>Примерные комплексы производственной гимнастики</vt:lpstr>
      <vt:lpstr>Презентация PowerPoint</vt:lpstr>
      <vt:lpstr>Полезная информация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Ольга</cp:lastModifiedBy>
  <cp:revision>57</cp:revision>
  <dcterms:created xsi:type="dcterms:W3CDTF">2007-04-02T02:11:51Z</dcterms:created>
  <dcterms:modified xsi:type="dcterms:W3CDTF">2016-11-16T12:36:37Z</dcterms:modified>
</cp:coreProperties>
</file>